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5EF4C9E-2CA5-4F51-A735-7C3ABA19261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40536FC-2053-4842-B45B-ADDCAE7120D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hrek_(character)" TargetMode="External"/><Relationship Id="rId2" Type="http://schemas.openxmlformats.org/officeDocument/2006/relationships/hyperlink" Target="http://www.imdb.com/title/tt0126029/combin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usatoday30.usatoday.com/money/advertising/2007-04-25-shrek-usat_N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4NELXnZlaVw&amp;feature=relate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youtube.com/watch?v=Uo2SNtFofW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Shrek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Analyse</a:t>
            </a:r>
            <a:r>
              <a:rPr lang="en-US" sz="2800" dirty="0" smtClean="0"/>
              <a:t> critique</a:t>
            </a:r>
          </a:p>
          <a:p>
            <a:r>
              <a:rPr lang="en-US" sz="2800" dirty="0" smtClean="0"/>
              <a:t>Par: </a:t>
            </a:r>
            <a:r>
              <a:rPr lang="en-US" sz="2800" dirty="0" err="1" smtClean="0"/>
              <a:t>Kaley</a:t>
            </a:r>
            <a:r>
              <a:rPr lang="en-US" sz="2800" dirty="0" smtClean="0"/>
              <a:t>, </a:t>
            </a:r>
            <a:r>
              <a:rPr lang="en-US" sz="2800" dirty="0" err="1" smtClean="0"/>
              <a:t>Kaitlyn</a:t>
            </a:r>
            <a:r>
              <a:rPr lang="en-US" sz="2800" dirty="0" smtClean="0"/>
              <a:t>, </a:t>
            </a:r>
            <a:r>
              <a:rPr lang="en-US" sz="2800" dirty="0" err="1" smtClean="0"/>
              <a:t>Darienne</a:t>
            </a:r>
            <a:r>
              <a:rPr lang="en-US" sz="2800" dirty="0" smtClean="0"/>
              <a:t> and Veronica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825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www.imdb.com/title/tt0126029/combined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hlinkClick r:id="rId3"/>
              </a:rPr>
              <a:t>http://en.wikipedia.org/wiki/Shrek_(character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)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>
                <a:solidFill>
                  <a:schemeClr val="bg2">
                    <a:lumMod val="50000"/>
                  </a:schemeClr>
                </a:solidFill>
                <a:hlinkClick r:id="rId4"/>
              </a:rPr>
              <a:t>http</a:t>
            </a:r>
            <a:r>
              <a:rPr lang="en-US">
                <a:solidFill>
                  <a:schemeClr val="bg2">
                    <a:lumMod val="50000"/>
                  </a:schemeClr>
                </a:solidFill>
                <a:hlinkClick r:id="rId4"/>
              </a:rPr>
              <a:t>://</a:t>
            </a:r>
            <a:r>
              <a:rPr lang="en-US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usatoday30.usatoday.com/money/advertising/2007-04-25-shrek-usat_N.htm</a:t>
            </a:r>
            <a:endParaRPr lang="en-US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Bibliographie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11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Le style de film Shrek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est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animation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comedie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hlinkClick r:id="rId2"/>
              </a:rPr>
              <a:t>http://www.youtube.com/watch?v=4NELXnZlaVw&amp;feature=related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de Film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191000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034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>
                <a:solidFill>
                  <a:schemeClr val="bg2">
                    <a:lumMod val="50000"/>
                  </a:schemeClr>
                </a:solidFill>
              </a:rPr>
              <a:t>Acteurs</a:t>
            </a:r>
            <a:r>
              <a:rPr lang="en-US" u="sng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Shrek- Mike Meyers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Donkey- Eddie Murphy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Lord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Farquaad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 John Lithgow</a:t>
            </a:r>
          </a:p>
          <a:p>
            <a:r>
              <a:rPr lang="en-US" u="sng" dirty="0" err="1" smtClean="0">
                <a:solidFill>
                  <a:schemeClr val="bg2">
                    <a:lumMod val="50000"/>
                  </a:schemeClr>
                </a:solidFill>
              </a:rPr>
              <a:t>Actrice</a:t>
            </a:r>
            <a:r>
              <a:rPr lang="en-US" u="sng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</a:p>
          <a:p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Fionna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- Cameron Diaz</a:t>
            </a: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Quelque</a:t>
            </a:r>
            <a:r>
              <a:rPr lang="en-US" dirty="0" smtClean="0"/>
              <a:t> Les </a:t>
            </a:r>
            <a:r>
              <a:rPr lang="en-US" dirty="0" err="1"/>
              <a:t>A</a:t>
            </a:r>
            <a:r>
              <a:rPr lang="en-US" dirty="0" err="1" smtClean="0"/>
              <a:t>cteurs</a:t>
            </a:r>
            <a:r>
              <a:rPr lang="en-US" dirty="0" smtClean="0"/>
              <a:t> et </a:t>
            </a:r>
            <a:r>
              <a:rPr lang="en-US" dirty="0" err="1"/>
              <a:t>A</a:t>
            </a:r>
            <a:r>
              <a:rPr lang="en-US" dirty="0" err="1" smtClean="0"/>
              <a:t>ctrices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32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I</a:t>
            </a: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ls </a:t>
            </a: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ont utilisé le système </a:t>
            </a: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PDI pour le construction du film.</a:t>
            </a:r>
          </a:p>
          <a:p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Ils ont </a:t>
            </a: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utilisé des caractéristiques </a:t>
            </a: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humaines.</a:t>
            </a:r>
          </a:p>
          <a:p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Il </a:t>
            </a: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y avait 180 contrôles d'animation sur le visage de </a:t>
            </a:r>
            <a:r>
              <a:rPr lang="fr-FR" dirty="0" err="1" smtClean="0">
                <a:solidFill>
                  <a:schemeClr val="bg2">
                    <a:lumMod val="50000"/>
                  </a:schemeClr>
                </a:solidFill>
              </a:rPr>
              <a:t>Shrek</a:t>
            </a: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Quelque</a:t>
            </a:r>
            <a:r>
              <a:rPr lang="en-US" dirty="0" smtClean="0"/>
              <a:t> </a:t>
            </a:r>
            <a:r>
              <a:rPr lang="en-US" dirty="0" err="1" smtClean="0"/>
              <a:t>Effets</a:t>
            </a:r>
            <a:r>
              <a:rPr lang="en-US" dirty="0" smtClean="0"/>
              <a:t> </a:t>
            </a:r>
            <a:r>
              <a:rPr lang="en-US" dirty="0" err="1" smtClean="0"/>
              <a:t>Speciaux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4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Le public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cible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est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les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familles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</a:t>
            </a:r>
            <a:r>
              <a:rPr lang="en-US" dirty="0" err="1" smtClean="0"/>
              <a:t>Cible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251" y="3505200"/>
            <a:ext cx="4191000" cy="3139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92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Un </a:t>
            </a: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Ogar tombe amoureux d'une </a:t>
            </a: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princesse.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hlinkClick r:id="rId2"/>
              </a:rPr>
              <a:t>http://www.youtube.com/watch?v=Uo2SNtFofWI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du film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62400"/>
            <a:ext cx="3674535" cy="236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71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Voici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des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exemples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de la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commercialisation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external: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Un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tasse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Un t-shirt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Un lunch box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Un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affiche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Un costume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Commercialisation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791" y="3048000"/>
            <a:ext cx="1704753" cy="170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191000"/>
            <a:ext cx="190500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999296"/>
            <a:ext cx="24384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99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Voici </a:t>
            </a: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des exemples de la </a:t>
            </a: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commercialisation </a:t>
            </a:r>
            <a:r>
              <a:rPr lang="fr-FR" dirty="0" err="1" smtClean="0">
                <a:solidFill>
                  <a:schemeClr val="bg2">
                    <a:lumMod val="50000"/>
                  </a:schemeClr>
                </a:solidFill>
              </a:rPr>
              <a:t>internal</a:t>
            </a: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fr-FR" dirty="0" err="1" smtClean="0">
                <a:solidFill>
                  <a:schemeClr val="bg2">
                    <a:lumMod val="50000"/>
                  </a:schemeClr>
                </a:solidFill>
              </a:rPr>
              <a:t>Hooters</a:t>
            </a:r>
            <a:endParaRPr lang="fr-FR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Les film de Disney </a:t>
            </a:r>
          </a:p>
          <a:p>
            <a:pPr>
              <a:buFont typeface="Arial" pitchFamily="34" charset="0"/>
              <a:buChar char="•"/>
            </a:pPr>
            <a:endParaRPr lang="fr-FR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fr-FR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Commercialisation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4038600" cy="305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35292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434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Leurs </a:t>
            </a: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sentiments ont été exprimés à travers </a:t>
            </a: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de leurs </a:t>
            </a: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visages</a:t>
            </a:r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Les créatures regardes semblables que l’acteur ou actrice qui joue le rôle dans le film.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Faits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err="1" smtClean="0"/>
              <a:t>ntéressants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445960"/>
            <a:ext cx="1752600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445960"/>
            <a:ext cx="2133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17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</TotalTime>
  <Words>179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Waveform</vt:lpstr>
      <vt:lpstr>Shrek</vt:lpstr>
      <vt:lpstr>Style de Film</vt:lpstr>
      <vt:lpstr>Quelque Les Acteurs et Actrices</vt:lpstr>
      <vt:lpstr>Quelque Effets Speciaux</vt:lpstr>
      <vt:lpstr>Public Cible</vt:lpstr>
      <vt:lpstr>Description du film</vt:lpstr>
      <vt:lpstr>Commercialisation</vt:lpstr>
      <vt:lpstr>Commercialisation</vt:lpstr>
      <vt:lpstr>Faits Intéressants</vt:lpstr>
      <vt:lpstr>Bibliographie 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Shrek</dc:title>
  <dc:creator>Beek, Veronica</dc:creator>
  <cp:lastModifiedBy>Beek, Veronica</cp:lastModifiedBy>
  <cp:revision>10</cp:revision>
  <dcterms:created xsi:type="dcterms:W3CDTF">2012-11-01T12:57:05Z</dcterms:created>
  <dcterms:modified xsi:type="dcterms:W3CDTF">2012-11-02T16:53:27Z</dcterms:modified>
</cp:coreProperties>
</file>